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1" r:id="rId3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2016" autoAdjust="0"/>
  </p:normalViewPr>
  <p:slideViewPr>
    <p:cSldViewPr snapToGrid="0" showGuides="1">
      <p:cViewPr varScale="1">
        <p:scale>
          <a:sx n="76" d="100"/>
          <a:sy n="76" d="100"/>
        </p:scale>
        <p:origin x="946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D91F638-E25B-1242-C14B-AE4E392BD2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74AC030C-B59D-B89D-3C5C-77D45121D0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6E79257-32B1-2169-2B51-710629E1B6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C7660-C49F-47E3-B089-AFB1A3144538}" type="datetimeFigureOut">
              <a:rPr kumimoji="1" lang="ja-JP" altLang="en-US" smtClean="0"/>
              <a:t>2026/1/22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6BB7C25-68C2-60DA-1FE8-E64E3F5A26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DBD9C3D-4525-8B0F-CE73-E364FE19A4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F0D6E-51DD-464F-8BE0-4BC8F594378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85728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FCEA7B8-4D74-A920-C2F0-8383ACD249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D24506D6-9191-0BC6-DE11-90BF40A1D2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E02DB9D-7E64-4174-BBBA-0C33996C82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C7660-C49F-47E3-B089-AFB1A3144538}" type="datetimeFigureOut">
              <a:rPr kumimoji="1" lang="ja-JP" altLang="en-US" smtClean="0"/>
              <a:t>2026/1/22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1AA1EAD-9430-361A-0BAF-882C01A79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36A1543-7095-6987-4B4C-38BF6A9F06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F0D6E-51DD-464F-8BE0-4BC8F594378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29263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6437159F-256B-FCC0-D7C2-F0CECBF34C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4E2B7A65-C091-A44D-013B-1E5E1069FC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7C69CAA-3271-06F9-A422-D052F98FF2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C7660-C49F-47E3-B089-AFB1A3144538}" type="datetimeFigureOut">
              <a:rPr kumimoji="1" lang="ja-JP" altLang="en-US" smtClean="0"/>
              <a:t>2026/1/22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285F72B-66B5-624E-52B9-8A2017A69A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9A82622-CBFD-1095-9848-0CC6D208A7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F0D6E-51DD-464F-8BE0-4BC8F594378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254047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083D041-C1AC-F783-57BD-26DD2556E6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5A450D0-D4AB-DE64-C75B-26762EF7A2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A12F872-8F16-9A61-A69E-2E5AF3E8C3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C7660-C49F-47E3-B089-AFB1A3144538}" type="datetimeFigureOut">
              <a:rPr kumimoji="1" lang="ja-JP" altLang="en-US" smtClean="0"/>
              <a:t>2026/1/22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2D52C2D-EC6E-C52D-53D2-D6D47F4B98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3301528-7C46-0679-CBAB-38BC1AC667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F0D6E-51DD-464F-8BE0-4BC8F594378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912632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62C0EA9-DEAB-EDD3-BBEB-22B5F230D5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68E0C92B-1AB0-A939-1ADC-6A8118ABCF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6ED6165-21A1-91A3-C689-9A7E88C040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C7660-C49F-47E3-B089-AFB1A3144538}" type="datetimeFigureOut">
              <a:rPr kumimoji="1" lang="ja-JP" altLang="en-US" smtClean="0"/>
              <a:t>2026/1/22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423BD32-0020-185B-476E-D5FCFCDD11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706D36A-2E69-B230-66D8-2280B1D2B8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F0D6E-51DD-464F-8BE0-4BC8F594378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408043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F3B6E26-2B0B-1507-85A6-1CEC134C20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ACD72EF-AC02-1404-AFEE-1F9BBC6258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B3305D2C-F536-6C87-5BE6-6956014891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B5253677-A7D4-0167-E62A-27FA9C62E4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C7660-C49F-47E3-B089-AFB1A3144538}" type="datetimeFigureOut">
              <a:rPr kumimoji="1" lang="ja-JP" altLang="en-US" smtClean="0"/>
              <a:t>2026/1/22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D9A77884-0B83-1113-8DEA-1437D5DC25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66AC6DEC-2AA8-4B39-C899-847CF9802B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F0D6E-51DD-464F-8BE0-4BC8F594378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08887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972FA15-C255-EBAB-B865-8EEC7BB150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3A89B8F8-BA3E-C252-0D9D-7C3BA03CC4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950F19D5-D007-E654-3EB9-B583EF3011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E312C51C-0A55-991A-B6FE-B36D63A42C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D1CFD449-F86F-5E3E-4932-D0F98136BDD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C61E3B4A-8120-3124-58EA-330085AAE7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C7660-C49F-47E3-B089-AFB1A3144538}" type="datetimeFigureOut">
              <a:rPr kumimoji="1" lang="ja-JP" altLang="en-US" smtClean="0"/>
              <a:t>2026/1/22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CC98700F-60B5-9287-2539-6E7E722C0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51C58C3A-3A20-E72B-C01D-98809975D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F0D6E-51DD-464F-8BE0-4BC8F594378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340338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F20BFC9-1F97-7409-D863-D8CB8040BA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22E01C46-7F6E-1166-597E-73E49D816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C7660-C49F-47E3-B089-AFB1A3144538}" type="datetimeFigureOut">
              <a:rPr kumimoji="1" lang="ja-JP" altLang="en-US" smtClean="0"/>
              <a:t>2026/1/22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1AEB56D5-0769-F553-26B4-62644DA577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DB200665-075D-C3A9-C887-A8D0AAF7BC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F0D6E-51DD-464F-8BE0-4BC8F594378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698875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C17EF6A5-9530-61A3-DD81-69DB9326FD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C7660-C49F-47E3-B089-AFB1A3144538}" type="datetimeFigureOut">
              <a:rPr kumimoji="1" lang="ja-JP" altLang="en-US" smtClean="0"/>
              <a:t>2026/1/22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36DAC51D-F63B-D1A6-DFB9-8A5FE527D0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F346B78-C0EB-6ECB-96C5-B8C7289C1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F0D6E-51DD-464F-8BE0-4BC8F594378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838839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AFAF6D7-3173-AD1E-6DDF-D5920F028A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D642B45-05AC-6B20-0C4B-0962987B51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726FE79E-BFF9-35BF-6887-6D1B600F02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DA929F5-BCF9-CD11-6B4F-C300ACE800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C7660-C49F-47E3-B089-AFB1A3144538}" type="datetimeFigureOut">
              <a:rPr kumimoji="1" lang="ja-JP" altLang="en-US" smtClean="0"/>
              <a:t>2026/1/22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A8765E4-FCA8-13DA-7F25-DDE7C9A52F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BC171A1A-1B91-0A62-F8DC-7B39BC4C10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F0D6E-51DD-464F-8BE0-4BC8F594378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138786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4D1C764-89E1-D69C-C5EE-64D02B7D7F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BF8FA531-1276-0B6E-5A0D-3410969C04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89D92DC9-D898-6064-A1D0-80B9F406C2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AEBA9EA7-2270-3B76-0C0D-0543897130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C7660-C49F-47E3-B089-AFB1A3144538}" type="datetimeFigureOut">
              <a:rPr kumimoji="1" lang="ja-JP" altLang="en-US" smtClean="0"/>
              <a:t>2026/1/22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D9E5C0F8-AA42-88B9-5298-85D45E0B40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32C1111E-1467-FA5C-03C7-D425C954A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F0D6E-51DD-464F-8BE0-4BC8F594378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70754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71883AAD-04EF-1609-0D3F-8597E10B7C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FB0D3F0B-922E-7A5A-FBE7-CCD516D01F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7EA06B8-DB2E-17FF-83F6-96786654BD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7C7660-C49F-47E3-B089-AFB1A3144538}" type="datetimeFigureOut">
              <a:rPr kumimoji="1" lang="ja-JP" altLang="en-US" smtClean="0"/>
              <a:t>2026/1/22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6CB0A81-858C-3DDA-C62E-DDCD29861E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E623C79-3383-F791-BC78-5D329DC752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3F0D6E-51DD-464F-8BE0-4BC8F594378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30135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4EBBC36C-63E5-8BA1-32D4-BB7ABB9E07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7969" y="3429000"/>
            <a:ext cx="5416061" cy="3429000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C27B5B9E-C516-C176-FA5C-569206F867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7968" y="0"/>
            <a:ext cx="5416061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5980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72143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0</Words>
  <Application>Microsoft Office PowerPoint</Application>
  <PresentationFormat>ワイド画面</PresentationFormat>
  <Paragraphs>0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6" baseType="lpstr">
      <vt:lpstr>游ゴシック</vt:lpstr>
      <vt:lpstr>游ゴシック Light</vt:lpstr>
      <vt:lpstr>Arial</vt:lpstr>
      <vt:lpstr>Office テーマ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User</dc:creator>
  <cp:lastModifiedBy>User</cp:lastModifiedBy>
  <cp:revision>4</cp:revision>
  <dcterms:created xsi:type="dcterms:W3CDTF">2026-01-22T06:10:11Z</dcterms:created>
  <dcterms:modified xsi:type="dcterms:W3CDTF">2026-01-22T07:42:08Z</dcterms:modified>
</cp:coreProperties>
</file>